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2B28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90" d="100"/>
          <a:sy n="90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21.01.2023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22368" imgH="1292446" progId="PowerPoint.Show.8">
                  <p:embed/>
                </p:oleObj>
              </mc:Choice>
              <mc:Fallback>
                <p:oleObj name="Presentation" r:id="rId3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2106" imgH="7307496" progId="Excel.Sheet.8">
                  <p:embed/>
                </p:oleObj>
              </mc:Choice>
              <mc:Fallback>
                <p:oleObj name="Worksheet" r:id="rId3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67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61/62.</a:t>
            </a:r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65.</a:t>
            </a:r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67.</a:t>
            </a:r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67.</a:t>
            </a:r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Office PowerPoint</Application>
  <PresentationFormat>Breitbild</PresentationFormat>
  <Paragraphs>350</Paragraphs>
  <Slides>86</Slides>
  <Notes>18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5" baseType="lpstr">
      <vt:lpstr>Arial</vt:lpstr>
      <vt:lpstr>Book Antiqua</vt:lpstr>
      <vt:lpstr>Calibri</vt:lpstr>
      <vt:lpstr>Calibri Light</vt:lpstr>
      <vt:lpstr>Cambria</vt:lpstr>
      <vt:lpstr>Symbol</vt:lpstr>
      <vt:lpstr>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55</cp:revision>
  <dcterms:created xsi:type="dcterms:W3CDTF">2022-04-27T08:20:35Z</dcterms:created>
  <dcterms:modified xsi:type="dcterms:W3CDTF">2023-01-20T23:41:28Z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